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63" r:id="rId10"/>
    <p:sldId id="26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60"/>
  </p:normalViewPr>
  <p:slideViewPr>
    <p:cSldViewPr>
      <p:cViewPr>
        <p:scale>
          <a:sx n="70" d="100"/>
          <a:sy n="70" d="100"/>
        </p:scale>
        <p:origin x="-105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389292-C02E-48CE-9540-CC78F6790146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97356B-5FB4-4FDF-B821-289B6D1B7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3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5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7356B-5FB4-4FDF-B821-289B6D1B7D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4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D68A9B-0E63-4277-8055-6619790EEE8E}" type="datetimeFigureOut">
              <a:rPr lang="en-US" smtClean="0"/>
              <a:t>04/25/2022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D0C028-E88B-4951-B7D5-0EE29E0C8D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fetycommittee@madisoncountync.gov" TargetMode="External"/><Relationship Id="rId2" Type="http://schemas.openxmlformats.org/officeDocument/2006/relationships/hyperlink" Target="https://www.madisoncountync.gov/employee-porta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Committee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April 28, 2022</a:t>
            </a:r>
            <a:endParaRPr lang="en-US" dirty="0" smtClean="0"/>
          </a:p>
          <a:p>
            <a:r>
              <a:rPr lang="en-US" dirty="0" smtClean="0"/>
              <a:t>10:00 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Reminder</a:t>
            </a:r>
            <a:r>
              <a:rPr lang="en-US" dirty="0" smtClean="0"/>
              <a:t>, make sure you are completing your monthly building inspection forms!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Questions, comments?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Review and Approval of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January 27, 2022 </a:t>
            </a:r>
            <a:r>
              <a:rPr lang="en-US" dirty="0" smtClean="0"/>
              <a:t>meeting minutes were emailed yesterday.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Any suggested changes? If not, all in favor of October </a:t>
            </a:r>
            <a:r>
              <a:rPr lang="en-US" dirty="0" smtClean="0"/>
              <a:t>27, 2022 </a:t>
            </a:r>
            <a:r>
              <a:rPr lang="en-US" dirty="0" smtClean="0"/>
              <a:t>minutes?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April is Distracted Driving Awareness Month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day, eight people are killed and hundreds more are inured in distracted driving accidents.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Many of these accidents are caused by distracted driving and are preventable.  </a:t>
            </a:r>
          </a:p>
          <a:p>
            <a:endParaRPr lang="en-US" dirty="0"/>
          </a:p>
          <a:p>
            <a:r>
              <a:rPr lang="en-US" dirty="0" smtClean="0"/>
              <a:t>The moment your eyes leave the road and your attention is drawn to something else, you are distracted.  Distractions can come from inside and outside your vehicle. </a:t>
            </a:r>
          </a:p>
        </p:txBody>
      </p:sp>
    </p:spTree>
    <p:extLst>
      <p:ext uri="{BB962C8B-B14F-4D97-AF65-F5344CB8AC3E}">
        <p14:creationId xmlns:p14="http://schemas.microsoft.com/office/powerpoint/2010/main" val="424892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distracted driving?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Sending test messages or emails</a:t>
            </a:r>
          </a:p>
          <a:p>
            <a:r>
              <a:rPr lang="en-US" dirty="0" smtClean="0"/>
              <a:t>Dialing a phone number </a:t>
            </a:r>
          </a:p>
          <a:p>
            <a:r>
              <a:rPr lang="en-US" dirty="0" smtClean="0"/>
              <a:t>Talking on the phone or to a passenger</a:t>
            </a:r>
          </a:p>
          <a:p>
            <a:r>
              <a:rPr lang="en-US" dirty="0" smtClean="0"/>
              <a:t>Eating or drinking </a:t>
            </a:r>
          </a:p>
          <a:p>
            <a:r>
              <a:rPr lang="en-US" dirty="0" smtClean="0"/>
              <a:t>Using an entertainment or navigation system </a:t>
            </a:r>
          </a:p>
          <a:p>
            <a:r>
              <a:rPr lang="en-US" dirty="0" smtClean="0"/>
              <a:t>Looking at a building or billboard. </a:t>
            </a:r>
          </a:p>
          <a:p>
            <a:r>
              <a:rPr lang="en-US" dirty="0" smtClean="0"/>
              <a:t>Anything that causes our eyes and attention to move away from the road.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8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200" dirty="0" smtClean="0"/>
              <a:t>Tips to help you stay focused on the road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Check your itinerary and set up your navigation system before you begin driving. </a:t>
            </a:r>
          </a:p>
          <a:p>
            <a:r>
              <a:rPr lang="en-US" dirty="0" smtClean="0"/>
              <a:t>Stay focused.  Don’t let things outside of the vehicle distract you.  </a:t>
            </a:r>
          </a:p>
          <a:p>
            <a:r>
              <a:rPr lang="en-US" dirty="0" smtClean="0"/>
              <a:t>Don’t text.  Texting is one of the most dangerous distractions. Never text while driving even if you are stopped in traffic or at a red light.  Don’t read text messages you receive either.  </a:t>
            </a:r>
          </a:p>
          <a:p>
            <a:r>
              <a:rPr lang="en-US" dirty="0" smtClean="0"/>
              <a:t>Don’t dial a phone number.  Instead try using hands-free phone controls.  </a:t>
            </a:r>
          </a:p>
          <a:p>
            <a:r>
              <a:rPr lang="en-US" dirty="0" smtClean="0"/>
              <a:t>Avoid eating and drinking while driving. </a:t>
            </a:r>
          </a:p>
          <a:p>
            <a:r>
              <a:rPr lang="en-US" dirty="0" smtClean="0"/>
              <a:t>Put your cell phone on “do not disturb” mode while driving to avoid distraction.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t="3390" b="7571"/>
          <a:stretch/>
        </p:blipFill>
        <p:spPr>
          <a:xfrm>
            <a:off x="2603715" y="232474"/>
            <a:ext cx="4101885" cy="61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/>
          <a:lstStyle/>
          <a:p>
            <a:r>
              <a:rPr lang="en-US" sz="4400" dirty="0" smtClean="0"/>
              <a:t>New NEOGOV Learn Platform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Madison County now has access to the NEOGOV Learn platform.  This platform contains training videos and presentations for safety, supervisor training, customer service, and much more.  </a:t>
            </a:r>
          </a:p>
          <a:p>
            <a:r>
              <a:rPr lang="en-US" dirty="0"/>
              <a:t>Recently, HR worked with the Transportation Department and provided their annual employee safety training.  </a:t>
            </a:r>
          </a:p>
          <a:p>
            <a:r>
              <a:rPr lang="en-US" dirty="0"/>
              <a:t>If you would like to schedule your department for safety training, contact the Human Resources Office!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2" t="6892" r="21850" b="6529"/>
          <a:stretch/>
        </p:blipFill>
        <p:spPr bwMode="auto">
          <a:xfrm>
            <a:off x="4572000" y="1447800"/>
            <a:ext cx="4371553" cy="48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15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 and Injury Reports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have been three injuries reported in 2022. </a:t>
            </a:r>
          </a:p>
          <a:p>
            <a:r>
              <a:rPr lang="en-US" dirty="0"/>
              <a:t>The injuries are as follows:</a:t>
            </a:r>
          </a:p>
          <a:p>
            <a:pPr lvl="1"/>
            <a:r>
              <a:rPr lang="en-US" dirty="0"/>
              <a:t>Employee injured their finger when a door was closed on it.</a:t>
            </a:r>
          </a:p>
          <a:p>
            <a:pPr lvl="1"/>
            <a:r>
              <a:rPr lang="en-US" dirty="0"/>
              <a:t>Employee was injured when they jerked a piece of equipment and the equipment came back and hit them. </a:t>
            </a:r>
          </a:p>
          <a:p>
            <a:pPr lvl="1"/>
            <a:r>
              <a:rPr lang="en-US" dirty="0"/>
              <a:t>Employee slipped and fail on ice.  </a:t>
            </a:r>
            <a:endParaRPr lang="en-US" dirty="0" smtClean="0"/>
          </a:p>
          <a:p>
            <a:r>
              <a:rPr lang="en-US" dirty="0" smtClean="0"/>
              <a:t>All of these injuries were preventable. </a:t>
            </a:r>
            <a:endParaRPr lang="en-US" dirty="0"/>
          </a:p>
          <a:p>
            <a:pPr lvl="1"/>
            <a:r>
              <a:rPr lang="en-US" dirty="0" smtClean="0"/>
              <a:t>It is important to slow down and pay attention to our surroundings.  Rushing through tasks will make employees more likely to slip, trip, or fall. </a:t>
            </a:r>
          </a:p>
          <a:p>
            <a:pPr lvl="1"/>
            <a:r>
              <a:rPr lang="en-US" dirty="0" smtClean="0"/>
              <a:t>It is important to be observant and aware of surroundings.  Check the surroundings for potential hazards before acting. </a:t>
            </a:r>
          </a:p>
          <a:p>
            <a:pPr lvl="1"/>
            <a:r>
              <a:rPr lang="en-US" dirty="0" smtClean="0"/>
              <a:t>It is important for employees to complete tasks as </a:t>
            </a:r>
            <a:r>
              <a:rPr lang="en-US" b="1" i="1" u="sng" dirty="0" smtClean="0"/>
              <a:t>safely</a:t>
            </a:r>
            <a:r>
              <a:rPr lang="en-US" dirty="0" smtClean="0"/>
              <a:t> as possible not as quickly or easily as possible. </a:t>
            </a:r>
          </a:p>
        </p:txBody>
      </p:sp>
    </p:spTree>
    <p:extLst>
      <p:ext uri="{BB962C8B-B14F-4D97-AF65-F5344CB8AC3E}">
        <p14:creationId xmlns:p14="http://schemas.microsoft.com/office/powerpoint/2010/main" val="894172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Info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the employee portal on the County website at: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www.madisoncountync.gov/employee-portal.html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Click on </a:t>
            </a:r>
            <a:r>
              <a:rPr lang="en-US" u="sng" dirty="0">
                <a:solidFill>
                  <a:srgbClr val="00B0F0"/>
                </a:solidFill>
              </a:rPr>
              <a:t>Safety Committee </a:t>
            </a:r>
          </a:p>
          <a:p>
            <a:pPr marL="857250" lvl="1" indent="-457200"/>
            <a:r>
              <a:rPr lang="en-US" sz="2000" u="sng" dirty="0">
                <a:solidFill>
                  <a:srgbClr val="00B0F0"/>
                </a:solidFill>
              </a:rPr>
              <a:t>Safety Committee Portal Password: </a:t>
            </a:r>
            <a:r>
              <a:rPr lang="en-US" sz="2000" dirty="0" smtClean="0"/>
              <a:t>Mad!s0n</a:t>
            </a:r>
          </a:p>
          <a:p>
            <a:pPr marL="857250" lvl="1" indent="-457200"/>
            <a:endParaRPr lang="en-US" u="sng" dirty="0">
              <a:solidFill>
                <a:srgbClr val="00B0F0"/>
              </a:solidFill>
            </a:endParaRPr>
          </a:p>
          <a:p>
            <a:pPr marL="400050" lvl="1" indent="0">
              <a:buNone/>
            </a:pPr>
            <a:endParaRPr lang="en-US" u="sng" dirty="0">
              <a:solidFill>
                <a:srgbClr val="00B0F0"/>
              </a:solidFill>
            </a:endParaRPr>
          </a:p>
          <a:p>
            <a:r>
              <a:rPr lang="en-US" dirty="0" smtClean="0"/>
              <a:t>Safety Committee email: </a:t>
            </a:r>
            <a:r>
              <a:rPr lang="en-US" dirty="0" smtClean="0">
                <a:hlinkClick r:id="rId3"/>
              </a:rPr>
              <a:t>safetycommittee@madisoncountync.gov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609</TotalTime>
  <Words>526</Words>
  <Application>Microsoft Office PowerPoint</Application>
  <PresentationFormat>On-screen Show (4:3)</PresentationFormat>
  <Paragraphs>60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Safety Committee Meeting </vt:lpstr>
      <vt:lpstr>Review and Approval of Minutes </vt:lpstr>
      <vt:lpstr>April is Distracted Driving Awareness Month!</vt:lpstr>
      <vt:lpstr>What is distracted driving? </vt:lpstr>
      <vt:lpstr>Tips to help you stay focused on the road</vt:lpstr>
      <vt:lpstr>PowerPoint Presentation</vt:lpstr>
      <vt:lpstr>New NEOGOV Learn Platform </vt:lpstr>
      <vt:lpstr>Accidents and Injury Reports </vt:lpstr>
      <vt:lpstr>Safety Info </vt:lpstr>
      <vt:lpstr>Open Discussion </vt:lpstr>
    </vt:vector>
  </TitlesOfParts>
  <Company>Madison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Committee Meeting</dc:title>
  <dc:creator>Brooke Ledford</dc:creator>
  <cp:lastModifiedBy>Brooke Ledford</cp:lastModifiedBy>
  <cp:revision>33</cp:revision>
  <cp:lastPrinted>2021-10-28T10:44:04Z</cp:lastPrinted>
  <dcterms:created xsi:type="dcterms:W3CDTF">2021-10-27T14:20:47Z</dcterms:created>
  <dcterms:modified xsi:type="dcterms:W3CDTF">2022-04-25T14:49:52Z</dcterms:modified>
</cp:coreProperties>
</file>